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2"/>
    <a:srgbClr val="36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6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9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36D5-717A-4D81-8A6A-9F281240550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8942-30CF-4BDA-95EB-CEDF8CC285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95943" y="0"/>
            <a:ext cx="12387943" cy="69886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9287691" y="4323806"/>
            <a:ext cx="1920240" cy="1853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760000"/>
                </a:solidFill>
                <a:latin typeface="Arial Rounded MT Bold" panose="020F0704030504030204" pitchFamily="34" charset="0"/>
              </a:rPr>
              <a:t>COMO ADICIONAR A TARIFA EVENTOS</a:t>
            </a:r>
            <a:endParaRPr lang="en-US" sz="3200" dirty="0">
              <a:solidFill>
                <a:srgbClr val="76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9600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COMPUTADOR</a:t>
            </a:r>
            <a:r>
              <a:rPr lang="pt-BR" sz="11500" dirty="0" smtClean="0">
                <a:solidFill>
                  <a:srgbClr val="C00000"/>
                </a:solidFill>
              </a:rPr>
              <a:t>: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4" name="Pizza 3"/>
          <p:cNvSpPr/>
          <p:nvPr/>
        </p:nvSpPr>
        <p:spPr>
          <a:xfrm>
            <a:off x="1737360" y="1027906"/>
            <a:ext cx="640080" cy="580345"/>
          </a:xfrm>
          <a:prstGeom prst="pie">
            <a:avLst/>
          </a:prstGeom>
          <a:solidFill>
            <a:srgbClr val="36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4" y="3586578"/>
            <a:ext cx="4359378" cy="32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1" y="194603"/>
            <a:ext cx="3491414" cy="6467454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5264331" y="1097280"/>
            <a:ext cx="1998618" cy="209006"/>
          </a:xfrm>
          <a:prstGeom prst="roundRect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ta em Curva para a Direita 3"/>
          <p:cNvSpPr/>
          <p:nvPr/>
        </p:nvSpPr>
        <p:spPr>
          <a:xfrm>
            <a:off x="4127863" y="1306286"/>
            <a:ext cx="313508" cy="470263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40" y="0"/>
            <a:ext cx="8642520" cy="6858000"/>
          </a:xfrm>
          <a:prstGeom prst="rect">
            <a:avLst/>
          </a:prstGeom>
        </p:spPr>
      </p:pic>
      <p:sp>
        <p:nvSpPr>
          <p:cNvPr id="3" name="Seta em Curva para a Esquerda 2"/>
          <p:cNvSpPr/>
          <p:nvPr/>
        </p:nvSpPr>
        <p:spPr>
          <a:xfrm>
            <a:off x="7302137" y="313509"/>
            <a:ext cx="1280160" cy="2547257"/>
          </a:xfrm>
          <a:prstGeom prst="curvedLef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17" y="0"/>
            <a:ext cx="3611166" cy="68580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3931920" y="613954"/>
            <a:ext cx="248194" cy="326572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3931920" y="1105988"/>
            <a:ext cx="248194" cy="326572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3931920" y="1598023"/>
            <a:ext cx="248194" cy="326572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3830318" y="5865223"/>
            <a:ext cx="404947" cy="792480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8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0"/>
            <a:ext cx="3552230" cy="68580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3892731" y="3592286"/>
            <a:ext cx="313509" cy="627017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1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0"/>
            <a:ext cx="3605808" cy="68580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3709851" y="3487783"/>
            <a:ext cx="444138" cy="718457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3709851" y="6230983"/>
            <a:ext cx="444138" cy="483326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0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18" y="0"/>
            <a:ext cx="3712964" cy="68580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2795451" y="1580606"/>
            <a:ext cx="1045029" cy="1802674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0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48" y="0"/>
            <a:ext cx="3568303" cy="68580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3357154" y="5747657"/>
            <a:ext cx="770709" cy="927463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43" y="0"/>
            <a:ext cx="3541514" cy="68580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3474720" y="2926080"/>
            <a:ext cx="574766" cy="1384663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3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91440" y="0"/>
            <a:ext cx="12710160" cy="69625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27" y="0"/>
            <a:ext cx="3562945" cy="68580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3357154" y="2024743"/>
            <a:ext cx="692332" cy="1306286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91440" y="-117565"/>
            <a:ext cx="12710160" cy="71509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0"/>
            <a:ext cx="3605808" cy="6858000"/>
          </a:xfrm>
          <a:prstGeom prst="rect">
            <a:avLst/>
          </a:prstGeom>
        </p:spPr>
      </p:pic>
      <p:sp>
        <p:nvSpPr>
          <p:cNvPr id="3" name="Seta em Curva para a Esquerda 2"/>
          <p:cNvSpPr/>
          <p:nvPr/>
        </p:nvSpPr>
        <p:spPr>
          <a:xfrm>
            <a:off x="8112033" y="2521131"/>
            <a:ext cx="352697" cy="548640"/>
          </a:xfrm>
          <a:prstGeom prst="curvedLef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3553097" y="5773783"/>
            <a:ext cx="587829" cy="888274"/>
          </a:xfrm>
          <a:prstGeom prst="curvedRightArrow">
            <a:avLst/>
          </a:prstGeom>
          <a:solidFill>
            <a:srgbClr val="76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98904" y="3244334"/>
            <a:ext cx="3378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CASO QUEIRA ADICIONAR SEU PET</a:t>
            </a:r>
            <a:endParaRPr lang="en-US" sz="1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38641" y="4080357"/>
            <a:ext cx="2714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FEITO!!</a:t>
            </a:r>
            <a:endParaRPr lang="en-US" sz="54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4673"/>
            <a:ext cx="11430000" cy="6010275"/>
          </a:xfrm>
          <a:prstGeom prst="rect">
            <a:avLst/>
          </a:prstGeom>
        </p:spPr>
      </p:pic>
      <p:sp>
        <p:nvSpPr>
          <p:cNvPr id="5" name="Seta em Curva para a Esquerda 4"/>
          <p:cNvSpPr/>
          <p:nvPr/>
        </p:nvSpPr>
        <p:spPr>
          <a:xfrm>
            <a:off x="3905795" y="522514"/>
            <a:ext cx="365760" cy="391886"/>
          </a:xfrm>
          <a:prstGeom prst="curvedLeftArrow">
            <a:avLst>
              <a:gd name="adj1" fmla="val 25000"/>
              <a:gd name="adj2" fmla="val 32000"/>
              <a:gd name="adj3" fmla="val 25000"/>
            </a:avLst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1410788" y="3278777"/>
            <a:ext cx="418011" cy="587829"/>
          </a:xfrm>
          <a:prstGeom prst="curvedRigh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0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2" y="653143"/>
            <a:ext cx="11854232" cy="5617028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9457509" y="5381897"/>
            <a:ext cx="431074" cy="627017"/>
          </a:xfrm>
          <a:prstGeom prst="curvedRigh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66750"/>
            <a:ext cx="7515225" cy="5524500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1881051" y="2155371"/>
            <a:ext cx="457336" cy="653143"/>
          </a:xfrm>
          <a:prstGeom prst="curvedRigh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4206240" y="365760"/>
            <a:ext cx="1031966" cy="731520"/>
          </a:xfrm>
          <a:prstGeom prst="curvedRigh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eta em Curva para a Esquerda 4"/>
          <p:cNvSpPr/>
          <p:nvPr/>
        </p:nvSpPr>
        <p:spPr>
          <a:xfrm>
            <a:off x="5238206" y="4911634"/>
            <a:ext cx="548640" cy="992777"/>
          </a:xfrm>
          <a:prstGeom prst="curvedLef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8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719137"/>
            <a:ext cx="8391525" cy="5419725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7824651" y="182880"/>
            <a:ext cx="613955" cy="1005840"/>
          </a:xfrm>
          <a:prstGeom prst="curvedRigh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4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766762"/>
            <a:ext cx="8724900" cy="5324475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1463040" y="4702629"/>
            <a:ext cx="391886" cy="757645"/>
          </a:xfrm>
          <a:prstGeom prst="curvedRigh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eta em Curva para a Esquerda 3"/>
          <p:cNvSpPr/>
          <p:nvPr/>
        </p:nvSpPr>
        <p:spPr>
          <a:xfrm>
            <a:off x="4519749" y="5042263"/>
            <a:ext cx="587828" cy="1048974"/>
          </a:xfrm>
          <a:prstGeom prst="curvedLef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345475" y="3357154"/>
            <a:ext cx="58782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985554" y="5316583"/>
            <a:ext cx="796835" cy="45719"/>
          </a:xfrm>
          <a:prstGeom prst="rect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633412"/>
            <a:ext cx="8372475" cy="5591175"/>
          </a:xfrm>
          <a:prstGeom prst="rect">
            <a:avLst/>
          </a:prstGeom>
        </p:spPr>
      </p:pic>
      <p:sp>
        <p:nvSpPr>
          <p:cNvPr id="3" name="Seta em Curva para a Direita 2"/>
          <p:cNvSpPr/>
          <p:nvPr/>
        </p:nvSpPr>
        <p:spPr>
          <a:xfrm>
            <a:off x="6766560" y="4232366"/>
            <a:ext cx="692331" cy="1227908"/>
          </a:xfrm>
          <a:prstGeom prst="curvedRigh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0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9" y="625657"/>
            <a:ext cx="11872942" cy="56445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40925" y="2193880"/>
            <a:ext cx="3069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FEITO!!</a:t>
            </a:r>
            <a:endParaRPr lang="en-US" sz="6000" u="sng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eta em Curva para a Esquerda 3"/>
          <p:cNvSpPr/>
          <p:nvPr/>
        </p:nvSpPr>
        <p:spPr>
          <a:xfrm>
            <a:off x="2730137" y="4990011"/>
            <a:ext cx="365760" cy="496389"/>
          </a:xfrm>
          <a:prstGeom prst="curvedLeftArrow">
            <a:avLst/>
          </a:prstGeom>
          <a:solidFill>
            <a:srgbClr val="C00000"/>
          </a:solidFill>
          <a:ln>
            <a:solidFill>
              <a:srgbClr val="3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62594" y="5588223"/>
            <a:ext cx="3526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CASO QUEIRA ADICIONAR SEU PET</a:t>
            </a:r>
            <a:endParaRPr lang="en-US" sz="1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43691" y="0"/>
            <a:ext cx="12879977" cy="69625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9679577" y="4598126"/>
            <a:ext cx="1632857" cy="1672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188719"/>
            <a:ext cx="117696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u="sng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CELULAR</a:t>
            </a:r>
            <a:r>
              <a:rPr lang="pt-BR" sz="9600" dirty="0" smtClean="0">
                <a:solidFill>
                  <a:srgbClr val="C00000"/>
                </a:solidFill>
              </a:rPr>
              <a:t>:</a:t>
            </a:r>
            <a:endParaRPr lang="en-US" sz="9600" dirty="0" smtClean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2" y="3939478"/>
            <a:ext cx="3889116" cy="29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06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23</Words>
  <Application>Microsoft Office PowerPoint</Application>
  <PresentationFormat>Widescreen</PresentationFormat>
  <Paragraphs>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Tema do Office</vt:lpstr>
      <vt:lpstr>COMO ADICIONAR A TARIFA EVENTOS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IBIS Americana RE</dc:creator>
  <cp:lastModifiedBy>RODRIGUES Ramiro - IBIS Americana GM</cp:lastModifiedBy>
  <cp:revision>5</cp:revision>
  <dcterms:created xsi:type="dcterms:W3CDTF">2023-07-03T12:11:59Z</dcterms:created>
  <dcterms:modified xsi:type="dcterms:W3CDTF">2023-07-03T12:51:16Z</dcterms:modified>
</cp:coreProperties>
</file>